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sldIdLst>
    <p:sldId id="256" r:id="rId3"/>
    <p:sldId id="343" r:id="rId4"/>
    <p:sldId id="332" r:id="rId5"/>
    <p:sldId id="34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all, David A" initials="SDA" lastIdx="2" clrIdx="0">
    <p:extLst>
      <p:ext uri="{19B8F6BF-5375-455C-9EA6-DF929625EA0E}">
        <p15:presenceInfo xmlns:p15="http://schemas.microsoft.com/office/powerpoint/2012/main" xmlns="" userId="Small, David 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8543131"/>
              </p:ext>
            </p:extLst>
          </p:nvPr>
        </p:nvGraphicFramePr>
        <p:xfrm>
          <a:off x="3491880" y="237330"/>
          <a:ext cx="1406525" cy="1249363"/>
        </p:xfrm>
        <a:graphic>
          <a:graphicData uri="http://schemas.openxmlformats.org/presentationml/2006/ole">
            <p:oleObj spid="_x0000_s77861" name="Clip" r:id="rId3" imgW="3238095" imgH="3238095" progId="MS_ClipArt_Gallery.5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8313" y="4868863"/>
            <a:ext cx="2122487" cy="1852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204B-B552-4751-A582-78D30EF99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A118-4DA8-4BF1-926E-343041DBCFCF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9720-9B40-494C-BCC5-B5FC479D7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6691-895B-4733-BD2D-2CE692BD98E6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8D84-F397-47DB-BAC6-2A9676A34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9"/>
          <p:cNvGraphicFramePr>
            <a:graphicFrameLocks noChangeAspect="1"/>
          </p:cNvGraphicFramePr>
          <p:nvPr>
            <p:extLst/>
          </p:nvPr>
        </p:nvGraphicFramePr>
        <p:xfrm>
          <a:off x="3491880" y="237330"/>
          <a:ext cx="1406525" cy="1249363"/>
        </p:xfrm>
        <a:graphic>
          <a:graphicData uri="http://schemas.openxmlformats.org/presentationml/2006/ole">
            <p:oleObj spid="_x0000_s80899" name="Clip" r:id="rId3" imgW="3238095" imgH="3238095" progId="MS_ClipArt_Gallery.5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8313" y="4868863"/>
            <a:ext cx="2122487" cy="1852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204B-B552-4751-A582-78D30EF99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473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A83D-8057-4AA2-A6D5-312BA70D0F3D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48F0-4500-49B1-B1A7-3D36241B2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736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1A04-A87E-4110-8689-4392DDD83333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3506-9552-4DB3-9384-5022CAF375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947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C805-7BDD-4027-843E-A23CD9315A9E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655B1-4C91-4E73-B30B-D9607BBE9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221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2B98-7BF2-4227-88B9-8D1C0942BA7A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652C-BF6B-4511-AF25-8A9F473FB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7583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6C9C-6B1C-4076-89A5-64004046AEF1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03BD-B155-4AA0-8145-57EF8107C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8839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111F-D705-4B54-8C10-B0B4973AA07D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579B-31EE-4988-B070-45872C7CA2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9296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B9DE-51B4-4D73-8D94-15575908ED25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A32F-2D32-41AC-A86D-DFE651A73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774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A83D-8057-4AA2-A6D5-312BA70D0F3D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48F0-4500-49B1-B1A7-3D36241B2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AC16-4166-41C8-AD0A-B49DBF63CD9E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F963-88EB-4BE5-9B81-EA87C3ABCB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1784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A118-4DA8-4BF1-926E-343041DBCFCF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9720-9B40-494C-BCC5-B5FC479D7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4165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6691-895B-4733-BD2D-2CE692BD98E6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8D84-F397-47DB-BAC6-2A9676A34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214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1A04-A87E-4110-8689-4392DDD83333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3506-9552-4DB3-9384-5022CAF375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C805-7BDD-4027-843E-A23CD9315A9E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655B1-4C91-4E73-B30B-D9607BBE9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2B98-7BF2-4227-88B9-8D1C0942BA7A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652C-BF6B-4511-AF25-8A9F473FB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6C9C-6B1C-4076-89A5-64004046AEF1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03BD-B155-4AA0-8145-57EF8107C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111F-D705-4B54-8C10-B0B4973AA07D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579B-31EE-4988-B070-45872C7CA2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B9DE-51B4-4D73-8D94-15575908ED25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A32F-2D32-41AC-A86D-DFE651A73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AC16-4166-41C8-AD0A-B49DBF63CD9E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F963-88EB-4BE5-9B81-EA87C3ABCB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F7A84-8FB3-487A-976B-66C0F05181E3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87203D-6B71-4968-AACD-88EB6BB9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F7A84-8FB3-487A-976B-66C0F05181E3}" type="datetimeFigureOut">
              <a:rPr lang="en-GB"/>
              <a:pPr>
                <a:defRPr/>
              </a:pPr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87203D-6B71-4968-AACD-88EB6BB9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14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3096344"/>
          </a:xfrm>
        </p:spPr>
        <p:txBody>
          <a:bodyPr/>
          <a:lstStyle/>
          <a:p>
            <a:pPr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PRIMARY CARE PRIORITY</a:t>
            </a:r>
            <a:br>
              <a:rPr lang="en-GB" dirty="0" smtClean="0"/>
            </a:br>
            <a:r>
              <a:rPr lang="en-GB" dirty="0" smtClean="0"/>
              <a:t>FOR NHS LOTHIAN – BEYOND THE NEW GMS CONTRACT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sz="3200" dirty="0" smtClean="0"/>
              <a:t>OVERARCHING STATEMENT OF INTENT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1819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56864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5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60" y="1885636"/>
            <a:ext cx="7772400" cy="245591"/>
          </a:xfrm>
        </p:spPr>
        <p:txBody>
          <a:bodyPr/>
          <a:lstStyle/>
          <a:p>
            <a:pPr eaLnBrk="1" hangingPunct="1"/>
            <a:r>
              <a:rPr lang="en-GB" sz="4000" dirty="0" smtClean="0"/>
              <a:t>WHAT WE WILL DO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1872159"/>
              </p:ext>
            </p:extLst>
          </p:nvPr>
        </p:nvGraphicFramePr>
        <p:xfrm>
          <a:off x="1563425" y="2636912"/>
          <a:ext cx="5868670" cy="3153791"/>
        </p:xfrm>
        <a:graphic>
          <a:graphicData uri="http://schemas.openxmlformats.org/drawingml/2006/table">
            <a:tbl>
              <a:tblPr firstRow="1" firstCol="1" bandRow="1"/>
              <a:tblGrid>
                <a:gridCol w="5868670">
                  <a:extLst>
                    <a:ext uri="{9D8B030D-6E8A-4147-A177-3AD203B41FA5}">
                      <a16:colId xmlns:a16="http://schemas.microsoft.com/office/drawing/2014/main" xmlns="" val="1061493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NHS Lothian will: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 primary care is directly involved in system wide planning and strategic decision making.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closely with HSCPs on supporting implementation of HSCP plans for primary care.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 non-delegated functions retained by the Board work to support development of primary care.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 primary care role in improving patient pathways and quality of care is recognised and supported.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how primary care should be resourced to implement shifts in the balance of care.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towards achieving 11% of spend in primary care by 2020/21 in line with national strategy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85141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60" y="1885636"/>
            <a:ext cx="7772400" cy="245591"/>
          </a:xfrm>
        </p:spPr>
        <p:txBody>
          <a:bodyPr/>
          <a:lstStyle/>
          <a:p>
            <a:pPr eaLnBrk="1" hangingPunct="1"/>
            <a:r>
              <a:rPr lang="en-GB" sz="4000" dirty="0" smtClean="0"/>
              <a:t>WHAT NEXT?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285449"/>
            <a:ext cx="403032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Agreement </a:t>
            </a:r>
          </a:p>
          <a:p>
            <a:pPr algn="ctr">
              <a:buNone/>
            </a:pPr>
            <a:r>
              <a:rPr lang="en-US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at NHS Board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2270482"/>
            <a:ext cx="29399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Event on </a:t>
            </a:r>
          </a:p>
          <a:p>
            <a:pPr algn="ctr">
              <a:buNone/>
            </a:pP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</a:t>
            </a:r>
            <a:r>
              <a:rPr lang="en-US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rimary 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  <a:r>
              <a:rPr lang="en-US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are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696" y="3952733"/>
            <a:ext cx="54471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Specific Action Plans e.g.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4661581"/>
            <a:ext cx="17189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Premises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2148" y="5085184"/>
            <a:ext cx="4035528" cy="11757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Resourcing For </a:t>
            </a:r>
          </a:p>
          <a:p>
            <a:pPr algn="ctr">
              <a:buNone/>
            </a:pP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Pathway Development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112" y="4667252"/>
            <a:ext cx="3236975" cy="11757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Funding Shifts </a:t>
            </a:r>
          </a:p>
          <a:p>
            <a:pPr algn="ctr">
              <a:buNone/>
            </a:pPr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 Balance of Care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4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133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Clip</vt:lpstr>
      <vt:lpstr>  PRIMARY CARE PRIORITY FOR NHS LOTHIAN – BEYOND THE NEW GMS CONTRACT    </vt:lpstr>
      <vt:lpstr>OVERARCHING STATEMENT OF INTENT</vt:lpstr>
      <vt:lpstr>WHAT WE WILL DO</vt:lpstr>
      <vt:lpstr>WHAT NEXT?</vt:lpstr>
    </vt:vector>
  </TitlesOfParts>
  <Company>East Lothian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russd</dc:creator>
  <cp:lastModifiedBy>Nicola Smith</cp:lastModifiedBy>
  <cp:revision>123</cp:revision>
  <dcterms:created xsi:type="dcterms:W3CDTF">2012-04-23T15:27:29Z</dcterms:created>
  <dcterms:modified xsi:type="dcterms:W3CDTF">2020-03-09T16:00:50Z</dcterms:modified>
</cp:coreProperties>
</file>